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438bb816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438bb816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438bb816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438bb816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438bb816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438bb816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438bb8165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4438bb816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438bb8165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438bb8165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997800" y="744575"/>
            <a:ext cx="10824649" cy="430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Worldskills event Birmingham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222222"/>
                </a:solidFill>
                <a:highlight>
                  <a:srgbClr val="FFFFFF"/>
                </a:highlight>
              </a:rPr>
              <a:t>This is an exciting opportunity to look at the job opportunities available in a major job convention in Birmingham. The cost is £12.00 to help support the cost of travel by coach. This is a unique opportunity and not one we would want them to miss out on!! </a:t>
            </a:r>
            <a:r>
              <a:rPr lang="en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7295" y="115245"/>
            <a:ext cx="7382925" cy="491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4706" y="214525"/>
            <a:ext cx="7411994" cy="492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869701"/>
            <a:ext cx="8974500" cy="334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15901"/>
            <a:ext cx="8408275" cy="4649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